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9" autoAdjust="0"/>
    <p:restoredTop sz="94660"/>
  </p:normalViewPr>
  <p:slideViewPr>
    <p:cSldViewPr snapToGrid="0">
      <p:cViewPr varScale="1">
        <p:scale>
          <a:sx n="87" d="100"/>
          <a:sy n="87" d="100"/>
        </p:scale>
        <p:origin x="6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E0FDCF-9936-73EF-14D9-7ADCFD394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70B2A2-9E99-A896-986D-65A229F85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9F6D2D-6E43-51EE-8D5E-A5DEAD6B8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3CA7AE-6910-7973-6656-CF837B75E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19A29D-CA0F-F4C3-B4E2-8BF2DE15A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0225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3834DB-984B-2A35-CC1D-6BD13895B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1CF287F-7135-8823-8D65-27F92923EF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88B726-EA1E-CC08-C01C-B01175B21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79311B1-6A77-36A6-4AFF-DAE35DD5E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D3B496-FE1D-F2DC-E551-F6131C396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0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DFCB12D-9233-1A4B-5E77-19D41C05E4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EF77B86-6EFE-FBB7-F3D8-4C83ADE306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751903-4DE2-65C3-8054-B28162845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F25555-6ECE-6A87-2858-0B8F0D73A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43AD5F-FEE9-6278-4CF7-796ED1B1C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249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16E83C-F4B5-371B-C70F-6782783D4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F69FB3-E0A8-953B-3353-3F2D729F9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153B56-19AD-65D1-F296-DFB626849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DCEEE6-B1EC-240E-3AFF-915019AD8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96870A-7BAA-F090-0D8E-D7E44B42F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098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0CF692-6FCF-FB6C-C5DF-B7835AEEC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BF94274-0360-B69D-DE32-CB6EB9E7C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49BD93-A467-4052-7E5A-7A3397846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E41515-1B62-653D-5F56-4E5304D43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EE7B1B-9672-78CA-5822-8BD8796E5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892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75DD7A-0691-3F9F-3301-1DDABA59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958698-24F1-CBB9-67E6-A73957165B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0EF3DE8-003C-1732-B41D-A09311EDE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78EA45-FA4F-E973-79E3-2463F3AE7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58B4FA-4CA7-1FF0-B3DA-4C9408833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69F860-BB46-0BBD-B964-4921F318F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945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015BD1-3E06-8E9A-A914-ED69F69C0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82671E7-E720-A743-9828-A2D5E645D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2BFFEB-81AC-B0A1-8E22-0A10BE7B2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7315391-B9E9-C208-C010-91AC753BFD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62A6ADD-9B49-FEAD-80C6-319C1D4E43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2D19C7B-4C9F-7253-DAD1-1379DDBA4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1276A73-4975-FEA4-684E-D13D981A8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E820B9B-7D72-7084-EED5-3E9C6AE22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9433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DF12D9-8FE2-7C3C-8B71-2416EC3C6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A08EA95-2372-55FF-5BAA-48FB3712A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AE8E9E2-75AA-5929-1A2D-36CD3901E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5ED4346-027A-16AF-CAF6-724714850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9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0845E0C-0CAD-DD0C-9CD9-2EB8C7EEF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73951F2-3FBE-D96A-8A69-63B5399BD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9ECE377-35C9-9679-7172-C4AA1B941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2815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1564E4-CB78-5668-48FA-FA5D9A48B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5AA9DA-EEDA-A989-70DC-EE6EF9E77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DCBF0DC-D5AC-15B3-1C4C-034417240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F6D3431-03DE-A4E1-1B97-6D1EDCF33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FA7C34-0D0C-BBA0-804C-86A78B0BB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F11042-3CDA-F453-7ED2-DCBA85E4D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867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2A16D4-C390-7206-3375-8B94220C0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0D6E1EB-227F-25CB-CDD2-771A95E509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20294D4-B351-5072-9F06-B0372CAF83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4BAF3B1-B009-6825-E5EF-C72714F98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FBC708-D30F-8DEA-7EFD-2A57F40AF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AC057C-03A5-B1B7-881A-227F5834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7664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55D979-53B7-F1F5-0A33-BDC85C504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D0BFA6-012A-2AEC-D644-DF48C4015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A74F82-3A6A-BD10-3C47-DC6DC5F718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CDB7E-6E8A-4ADC-82AF-B349B004C011}" type="datetimeFigureOut">
              <a:rPr lang="ru-RU" smtClean="0"/>
              <a:t>18.11.2022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721E17-7B15-E2B6-B2D8-CC73C854B5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71EA7A-96FF-DEBB-2201-360C35CE7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403AE-61BA-4D96-BCA2-0A8C62B782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4097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A551B8-3F3E-3DDB-F972-236F948ADF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1" t="6397"/>
          <a:stretch/>
        </p:blipFill>
        <p:spPr>
          <a:xfrm>
            <a:off x="-50801" y="-33434"/>
            <a:ext cx="12242801" cy="692486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F13F5A-8328-12BB-C437-0B3D05137D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2793" y="646875"/>
            <a:ext cx="9144000" cy="2387600"/>
          </a:xfrm>
        </p:spPr>
        <p:txBody>
          <a:bodyPr>
            <a:normAutofit/>
          </a:bodyPr>
          <a:lstStyle/>
          <a:p>
            <a:r>
              <a:rPr lang="ru-RU" sz="4000" b="0" i="0" dirty="0">
                <a:solidFill>
                  <a:srgbClr val="262633"/>
                </a:solidFill>
                <a:effectLst/>
                <a:latin typeface="Century Gothic" panose="020B0502020202020204" pitchFamily="34" charset="0"/>
              </a:rPr>
              <a:t>Индивидуальное задание № 2</a:t>
            </a:r>
            <a:br>
              <a:rPr lang="ru-RU" sz="4000" b="0" i="0" dirty="0">
                <a:solidFill>
                  <a:srgbClr val="262633"/>
                </a:solidFill>
                <a:effectLst/>
                <a:latin typeface="Century Gothic" panose="020B0502020202020204" pitchFamily="34" charset="0"/>
              </a:rPr>
            </a:br>
            <a:r>
              <a:rPr lang="ru-RU" sz="4000" b="0" i="0" dirty="0">
                <a:solidFill>
                  <a:srgbClr val="262633"/>
                </a:solidFill>
                <a:effectLst/>
                <a:latin typeface="Century Gothic" panose="020B0502020202020204" pitchFamily="34" charset="0"/>
              </a:rPr>
              <a:t>Запись видео с камеры при детекции движения</a:t>
            </a:r>
            <a:endParaRPr lang="ru-RU" sz="4000" dirty="0">
              <a:latin typeface="Century Gothic" panose="020B0502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6F604DC-1DD5-9762-EE5E-BBF79B434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9145" y="4555363"/>
            <a:ext cx="9144000" cy="1655762"/>
          </a:xfrm>
        </p:spPr>
        <p:txBody>
          <a:bodyPr/>
          <a:lstStyle/>
          <a:p>
            <a:r>
              <a:rPr lang="ru-RU" dirty="0">
                <a:latin typeface="Century Gothic" panose="020B0502020202020204" pitchFamily="34" charset="0"/>
              </a:rPr>
              <a:t>Подготовили: студентки группы 46/1</a:t>
            </a:r>
            <a:br>
              <a:rPr lang="ru-RU" dirty="0">
                <a:latin typeface="Century Gothic" panose="020B0502020202020204" pitchFamily="34" charset="0"/>
              </a:rPr>
            </a:br>
            <a:r>
              <a:rPr lang="ru-RU" dirty="0">
                <a:latin typeface="Century Gothic" panose="020B0502020202020204" pitchFamily="34" charset="0"/>
              </a:rPr>
              <a:t>		Кондратенко Данна</a:t>
            </a:r>
            <a:br>
              <a:rPr lang="ru-RU" dirty="0">
                <a:latin typeface="Century Gothic" panose="020B0502020202020204" pitchFamily="34" charset="0"/>
              </a:rPr>
            </a:br>
            <a:r>
              <a:rPr lang="ru-RU" dirty="0">
                <a:latin typeface="Century Gothic" panose="020B0502020202020204" pitchFamily="34" charset="0"/>
              </a:rPr>
              <a:t>	      Антонюк Виктория</a:t>
            </a:r>
          </a:p>
        </p:txBody>
      </p:sp>
      <p:pic>
        <p:nvPicPr>
          <p:cNvPr id="2050" name="Picture 2" descr="Стикер ВК «Крис» id79394">
            <a:extLst>
              <a:ext uri="{FF2B5EF4-FFF2-40B4-BE49-F238E27FC236}">
                <a16:creationId xmlns:a16="http://schemas.microsoft.com/office/drawing/2014/main" id="{77BC746F-FE63-A7DB-4F04-3C301409E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196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Стикер ВК «Крис» id79421">
            <a:extLst>
              <a:ext uri="{FF2B5EF4-FFF2-40B4-BE49-F238E27FC236}">
                <a16:creationId xmlns:a16="http://schemas.microsoft.com/office/drawing/2014/main" id="{2609AA0F-38CE-1C8F-3060-F88894946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7459" y="56940"/>
            <a:ext cx="1064491" cy="1064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1615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3F53E2-1A8A-227B-F46F-C313B130BE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1" t="6397"/>
          <a:stretch/>
        </p:blipFill>
        <p:spPr>
          <a:xfrm>
            <a:off x="0" y="0"/>
            <a:ext cx="12192000" cy="692486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CFB87-5201-AC94-C91D-6C863667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541"/>
            <a:ext cx="10586554" cy="991210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Century Gothic" panose="020B0502020202020204" pitchFamily="34" charset="0"/>
              </a:rPr>
              <a:t>Общий алгоритм работы программы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56D04A-67BC-4178-000B-F43F6A812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 descr="Стикер ВК «Крис» id79397">
            <a:extLst>
              <a:ext uri="{FF2B5EF4-FFF2-40B4-BE49-F238E27FC236}">
                <a16:creationId xmlns:a16="http://schemas.microsoft.com/office/drawing/2014/main" id="{83CF3422-0FCD-3AB4-8FF3-0A6204BEB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600" y="4496009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BE88CCC4-E583-1D7A-F10E-574DDC2E57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72" y="645987"/>
            <a:ext cx="2920856" cy="6434263"/>
          </a:xfrm>
          <a:effectLst>
            <a:outerShdw blurRad="63500" dist="63500" dir="2700000" sx="101000" sy="101000" algn="tl" rotWithShape="0">
              <a:prstClr val="black">
                <a:alpha val="3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3442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3F53E2-1A8A-227B-F46F-C313B130BE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1" t="6397"/>
          <a:stretch/>
        </p:blipFill>
        <p:spPr>
          <a:xfrm>
            <a:off x="0" y="0"/>
            <a:ext cx="12192000" cy="692486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CFB87-5201-AC94-C91D-6C863667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126"/>
            <a:ext cx="10586554" cy="991210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Century Gothic" panose="020B0502020202020204" pitchFamily="34" charset="0"/>
              </a:rPr>
              <a:t>Алгоритм работы метода </a:t>
            </a:r>
            <a:r>
              <a:rPr lang="en-US" sz="3600" dirty="0" err="1">
                <a:latin typeface="Century Gothic" panose="020B0502020202020204" pitchFamily="34" charset="0"/>
              </a:rPr>
              <a:t>motion_detect</a:t>
            </a:r>
            <a:endParaRPr lang="ru-RU" sz="3600" dirty="0">
              <a:latin typeface="Century Gothic" panose="020B0502020202020204" pitchFamily="34" charset="0"/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56D04A-67BC-4178-000B-F43F6A812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Стикер ВК «Крис» id79412">
            <a:extLst>
              <a:ext uri="{FF2B5EF4-FFF2-40B4-BE49-F238E27FC236}">
                <a16:creationId xmlns:a16="http://schemas.microsoft.com/office/drawing/2014/main" id="{6CF9CFC8-11C3-0B97-F828-0685B679A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9988" y="4802982"/>
            <a:ext cx="2132012" cy="2132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77136358-0574-A1AF-4493-A241BE03FC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600" y="873583"/>
            <a:ext cx="7970799" cy="6179222"/>
          </a:xfrm>
          <a:effectLst>
            <a:outerShdw blurRad="63500" dist="63500" dir="2700000" sx="101000" sy="101000" algn="tl" rotWithShape="0">
              <a:prstClr val="black">
                <a:alpha val="3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3824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3F53E2-1A8A-227B-F46F-C313B130BE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1" t="6397"/>
          <a:stretch/>
        </p:blipFill>
        <p:spPr>
          <a:xfrm>
            <a:off x="0" y="0"/>
            <a:ext cx="12293600" cy="692486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CFB87-5201-AC94-C91D-6C863667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691150" cy="991210"/>
          </a:xfrm>
        </p:spPr>
        <p:txBody>
          <a:bodyPr>
            <a:noAutofit/>
          </a:bodyPr>
          <a:lstStyle/>
          <a:p>
            <a:r>
              <a:rPr lang="ru-RU" sz="3600" dirty="0">
                <a:latin typeface="Century Gothic" panose="020B0502020202020204" pitchFamily="34" charset="0"/>
              </a:rPr>
              <a:t>Алгоритм работы метода </a:t>
            </a:r>
            <a:r>
              <a:rPr lang="en-US" sz="3600" dirty="0" err="1">
                <a:latin typeface="Century Gothic" panose="020B0502020202020204" pitchFamily="34" charset="0"/>
              </a:rPr>
              <a:t>show_result</a:t>
            </a:r>
            <a:endParaRPr lang="ru-RU" sz="3600" dirty="0">
              <a:latin typeface="Century Gothic" panose="020B0502020202020204" pitchFamily="34" charset="0"/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6F3FE9C3-27FD-84C9-BF0A-60894D1309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924" y="833504"/>
            <a:ext cx="3038152" cy="6088732"/>
          </a:xfr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CA56D04A-67BC-4178-000B-F43F6A812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7" name="Picture 3" descr="Стикер ВК «Крис» id79411">
            <a:extLst>
              <a:ext uri="{FF2B5EF4-FFF2-40B4-BE49-F238E27FC236}">
                <a16:creationId xmlns:a16="http://schemas.microsoft.com/office/drawing/2014/main" id="{3520FAE7-E293-A78A-22D4-C1864B9BA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10912"/>
            <a:ext cx="1913956" cy="191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226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3F53E2-1A8A-227B-F46F-C313B130BE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1" t="6397"/>
          <a:stretch/>
        </p:blipFill>
        <p:spPr>
          <a:xfrm>
            <a:off x="0" y="0"/>
            <a:ext cx="12192000" cy="692486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CFB87-5201-AC94-C91D-6C863667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10586554" cy="991210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Century Gothic" panose="020B0502020202020204" pitchFamily="34" charset="0"/>
              </a:rPr>
              <a:t>Результат работы программы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56D04A-67BC-4178-000B-F43F6A812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722729"/>
            <a:ext cx="10586553" cy="656539"/>
          </a:xfrm>
        </p:spPr>
        <p:txBody>
          <a:bodyPr>
            <a:normAutofit fontScale="85000" lnSpcReduction="20000"/>
          </a:bodyPr>
          <a:lstStyle/>
          <a:p>
            <a:r>
              <a:rPr lang="ru-RU" sz="2400" dirty="0">
                <a:latin typeface="Century Gothic" panose="020B0502020202020204" pitchFamily="34" charset="0"/>
              </a:rPr>
              <a:t>Видео, записанное на 		 	Видео – результат:</a:t>
            </a:r>
          </a:p>
          <a:p>
            <a:r>
              <a:rPr lang="ru-RU" sz="2400" dirty="0">
                <a:latin typeface="Century Gothic" panose="020B0502020202020204" pitchFamily="34" charset="0"/>
              </a:rPr>
              <a:t>веб-камеру ноутбука: 	</a:t>
            </a:r>
          </a:p>
        </p:txBody>
      </p:sp>
      <p:pic>
        <p:nvPicPr>
          <p:cNvPr id="7" name="Рисунок 6" descr="Изображение выглядит как стен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807CBE10-DDB4-B8D6-B6E9-349CC667F2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531" y="2653587"/>
            <a:ext cx="4096276" cy="306878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3CE6048-F62A-DB22-A600-15336702C6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242" y="2653587"/>
            <a:ext cx="4096276" cy="3068782"/>
          </a:xfrm>
          <a:prstGeom prst="rect">
            <a:avLst/>
          </a:prstGeom>
        </p:spPr>
      </p:pic>
      <p:pic>
        <p:nvPicPr>
          <p:cNvPr id="5122" name="Picture 2" descr="Стикер ВК «Крис» id79432">
            <a:extLst>
              <a:ext uri="{FF2B5EF4-FFF2-40B4-BE49-F238E27FC236}">
                <a16:creationId xmlns:a16="http://schemas.microsoft.com/office/drawing/2014/main" id="{E115AD99-6FEB-05D2-4C07-ABFC32159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3036" y="4825904"/>
            <a:ext cx="2098964" cy="209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871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3F53E2-1A8A-227B-F46F-C313B130BE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1" t="6397"/>
          <a:stretch/>
        </p:blipFill>
        <p:spPr>
          <a:xfrm>
            <a:off x="0" y="-66868"/>
            <a:ext cx="12192000" cy="692486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CFB87-5201-AC94-C91D-6C863667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552" y="2672010"/>
            <a:ext cx="8692896" cy="624317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Century Gothic" panose="020B0502020202020204" pitchFamily="34" charset="0"/>
              </a:rPr>
              <a:t>Вопросы, пожелания и предложения</a:t>
            </a:r>
          </a:p>
        </p:txBody>
      </p:sp>
      <p:pic>
        <p:nvPicPr>
          <p:cNvPr id="6148" name="Picture 4" descr="Стикер ВК «Крис» id79389">
            <a:extLst>
              <a:ext uri="{FF2B5EF4-FFF2-40B4-BE49-F238E27FC236}">
                <a16:creationId xmlns:a16="http://schemas.microsoft.com/office/drawing/2014/main" id="{4B10FCB1-8143-9EA4-A9E3-9E73E16BB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984168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5383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67</Words>
  <Application>Microsoft Office PowerPoint</Application>
  <PresentationFormat>Широкоэкранный</PresentationFormat>
  <Paragraphs>9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Century Gothic</vt:lpstr>
      <vt:lpstr>Тема Office</vt:lpstr>
      <vt:lpstr>Индивидуальное задание № 2 Запись видео с камеры при детекции движения</vt:lpstr>
      <vt:lpstr>Общий алгоритм работы программы</vt:lpstr>
      <vt:lpstr>Алгоритм работы метода motion_detect</vt:lpstr>
      <vt:lpstr>Алгоритм работы метода show_result</vt:lpstr>
      <vt:lpstr>Результат работы программы</vt:lpstr>
      <vt:lpstr>Вопросы, пожелания и предложения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Индивидуальное задание № 2 Запись видео с камеры при детекции движения</dc:title>
  <dc:creator>Виктория Антонюк</dc:creator>
  <cp:lastModifiedBy>Виктория Антонюк</cp:lastModifiedBy>
  <cp:revision>2</cp:revision>
  <dcterms:created xsi:type="dcterms:W3CDTF">2022-11-18T13:34:44Z</dcterms:created>
  <dcterms:modified xsi:type="dcterms:W3CDTF">2022-11-18T20:26:56Z</dcterms:modified>
</cp:coreProperties>
</file>

<file path=docProps/thumbnail.jpeg>
</file>